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5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83" d="100"/>
          <a:sy n="83" d="100"/>
        </p:scale>
        <p:origin x="2586" y="102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2590</TotalTime>
  <Words>105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Smith, Kory T.</cp:lastModifiedBy>
  <cp:revision>21</cp:revision>
  <cp:lastPrinted>2014-02-26T14:43:12Z</cp:lastPrinted>
  <dcterms:created xsi:type="dcterms:W3CDTF">2014-02-24T19:29:14Z</dcterms:created>
  <dcterms:modified xsi:type="dcterms:W3CDTF">2015-11-24T16:39:50Z</dcterms:modified>
</cp:coreProperties>
</file>